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404664"/>
            <a:ext cx="8532440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Change the verbs in brackets into the present perfect.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Harry (do)......      ......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...........the housework.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Kate and Bill (find)........................................a new flat.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Nick (send)........................................an email.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I (try)........................................to learn Japanese.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 Sam and Dave (eat)........................................all the sandwiches.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 Carlos (buy)........................................a dog.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Maria and Helen (start)........................................at a new school.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Frances (break)........................................her cup.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I (lose)........................................my umbrella.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j)   Max (take)........................................the dog for a walk.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332656"/>
            <a:ext cx="7906332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Complete each sentence with the present perfect form of a verb from the box.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arrive    copy    have 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make    miss    phone    read    see    spend     wash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Oh no! That's the last bus, and we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..... ……………………         it.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        ( you).............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„..................any James Bond books? They're really good.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I haven't got any more money. I................................  .all of it!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I.................................an idea! Let's go to Big Burger's!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I won't lose this information now. I.................................    the disk.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Your hair looks terrible!               (you)................................................it?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Hurry up, Carol. Your taxi..................................     It's waiting outside.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I'm sorry I (not).................................          the travel agent. I've been very busy.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(    you).................................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Harry Potter?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It's my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favourite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film.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j)   Read this again. You................................   .  some mistakes.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3707904" y="1484784"/>
            <a:ext cx="1656184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 missed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1763688" y="1916832"/>
            <a:ext cx="1296144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3491880" y="2420888"/>
            <a:ext cx="1656184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n-US" dirty="0" smtClean="0"/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spent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1043608" y="2924944"/>
            <a:ext cx="1440160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n-US" dirty="0" smtClean="0"/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had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3851920" y="3429000"/>
            <a:ext cx="1656184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 copied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4067944" y="3861048"/>
            <a:ext cx="1440160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washed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3059832" y="4365104"/>
            <a:ext cx="1800200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has arrived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2051720" y="4869160"/>
            <a:ext cx="2160240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haven’t phoned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1763688" y="5301208"/>
            <a:ext cx="1440160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seen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2627784" y="5877272"/>
            <a:ext cx="1656184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n-US" dirty="0" smtClean="0"/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made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395536" y="1916832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Стрелка влево 14"/>
          <p:cNvSpPr/>
          <p:nvPr/>
        </p:nvSpPr>
        <p:spPr>
          <a:xfrm>
            <a:off x="2627784" y="3861048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6" name="Стрелка влево 15"/>
          <p:cNvSpPr/>
          <p:nvPr/>
        </p:nvSpPr>
        <p:spPr>
          <a:xfrm>
            <a:off x="251520" y="5301208"/>
            <a:ext cx="936104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992629"/>
            <a:ext cx="8280920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Underline the correct verb form in each sentence.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Can I have another book? I'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 </a:t>
            </a:r>
            <a:r>
              <a:rPr kumimoji="0" lang="en-US" sz="2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read/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one.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I'm not ready. I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didn't finish/haven't finished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 homework.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I can't find my wallet. I think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I've lost/lost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Did you eat/Have you eaten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spaghetti last night?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Harry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left/has left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10.30.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 Hurry up, Jim! You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didn't start/haven't started!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Did you see/Have you seen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film last year?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572951"/>
            <a:ext cx="8651727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Change the verbs in brackets into the past simple or present perfect.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Where (you go).............for your holidays last year?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I can't play any more. I (just hurt).................................my foot.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Jane is a famous writer, and (write).................................over fifty books.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Sorry, I (not finish).................................my letters yet.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'We had a great party last week.' 'Who (you, invite).................................?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 Where (you, meet).................................Sam? Was it at the sports centre?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Peter (not play).................................basketball for a month.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548680"/>
            <a:ext cx="8064896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Underline the correct word in each sentence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 Have you </a:t>
            </a:r>
            <a:r>
              <a:rPr kumimoji="0" lang="en-US" sz="2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ever/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visited Slovenia?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Tim has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for/just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come back from the USA.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 I'm not hungry. I've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already/since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eaten.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Jane lived in Greece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since/for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fifteen years.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 Brian and Claire got married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 years ago/since ten years.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 I can't come out. I haven't done my homework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already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/yet.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Mark has worked in Turkey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ago/since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1998.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501616"/>
            <a:ext cx="8208657" cy="56323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Complete each sentence with a time word from the box.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already         ever       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       just         never     since        yet 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 Sue has been on the beach......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   an hour, but she hasn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 had a swim yet: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I don't want to see this film. I've.................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.seen it.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 Have you..................been to the Greek islands?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Can you wait a moment? I haven't finished......................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 Ouch! An insect has..................bitten me!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 George has..................eaten Chinese food, so this is the first time for him!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Rick has lived in Japan..................1998.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3563888" y="1916832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4139952" y="2564904"/>
            <a:ext cx="1152128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already 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1979712" y="3212976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ever</a:t>
            </a:r>
            <a:endParaRPr lang="ru-RU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5364088" y="3789040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yet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2987824" y="4437112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just</a:t>
            </a:r>
            <a:endParaRPr lang="ru-RU" dirty="0"/>
          </a:p>
        </p:txBody>
      </p:sp>
      <p:sp>
        <p:nvSpPr>
          <p:cNvPr id="8" name="Стрелка влево 7"/>
          <p:cNvSpPr/>
          <p:nvPr/>
        </p:nvSpPr>
        <p:spPr>
          <a:xfrm>
            <a:off x="2051720" y="5013176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never</a:t>
            </a:r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3275856" y="5661248"/>
            <a:ext cx="864096" cy="48463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since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11560" y="285753"/>
            <a:ext cx="7447873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Complete each sentence. Use one word in each space.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Kate has...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twenty photos of the children so far.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Have you ever..................this book? It's really good.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Have you ever..................to Egypt?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The dog's not hungry. It hasn't..................its dinner.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I'm going to bed. I think I've..................a cold.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 Oh no! I've..................my bag on the bus.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Jim has just..................a new mountain bike. It was very expensive.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The washing machine doesn't work. I think I've .................it.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7504" y="285753"/>
            <a:ext cx="8812412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 the verbs in brackets into the past simple or the present perfect simple.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 Tina isn't here. She (just go)      ___    to school.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 What time (you get up)___________________this morning?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 Paul (have)............._____________a bad car accident three years ago.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 I (live)........................._______in the same house since 1995.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 What (you do)............_____________last night?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  Brian (not finish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»______________...........his work yet.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 Tina (arrive)............_____________here in 2001.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(you see)...............____________Men in Black? It's a great film.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</TotalTime>
  <Words>950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7</cp:revision>
  <dcterms:modified xsi:type="dcterms:W3CDTF">2018-12-22T11:57:40Z</dcterms:modified>
</cp:coreProperties>
</file>